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4F631C-DD22-2F41-B966-AB82CA248E29}" type="datetimeFigureOut">
              <a:rPr lang="en-US" smtClean="0"/>
              <a:t>6/4/25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A68DCD-4036-3449-843A-131E12BBE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792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A68DCD-4036-3449-843A-131E12BBE7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72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9EF39-955E-31AC-CEDA-47999BA05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B76863-3341-E616-DCA8-9451C925A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D3F93-7B97-1C2C-6152-FD6FC656E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50E42-A489-3F33-4267-EDA8AF40B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6CF20-1E8B-8839-6859-43955400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2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63832-C3D7-D60D-A359-AFC1965EE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D4EA15-66A7-4D6B-8691-1D304BE4E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CCD9F-1E75-5A53-9C45-2999C4D30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0E0F8-37B1-E71D-869A-AA1CF1E33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53383-FD46-9AC0-C875-658AD4357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38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DBD835-F5B8-4CDD-698C-D402C392DE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CA574A-E40B-1E0C-8C51-000BF18DA3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00E47-ACA6-F53C-1B73-F12E4E1F0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E4E4A-06C1-2031-8AB0-0BD0F1FEF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02815-83D6-1A00-AD8C-8691DF70C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269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84B3E-1F1B-BFE4-BCAF-18300D4BD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8513B-B6CF-C594-EC32-716CA3932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83814-10F2-FC34-128A-3394C8D2B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3F7FA-3311-CB46-5FB8-48DDCBDDF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9592B-8858-3560-A741-1951AF483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7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0ED78-F7DE-3139-CA68-018285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D43C9C-FB30-22D0-0A0E-533706725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626DC-2F05-D51E-AA97-1EAAF2B2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98004-D82C-C2BB-D0D6-E787B5F4D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0A1C0-56F8-1AC9-2DA3-3C486E48C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60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797BC-2D2E-4207-7FA7-508835CA1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E694E-5B1F-F32B-6708-93834D803E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4502F-5C83-96CF-109D-4CFBCE57A9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163E8F-9BC9-743A-117B-8520F8C82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C9220-488D-145B-E406-E34C33AB8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F8FFF8-8B5B-A88F-1B3F-82DFCFBDD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05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DA82-FD28-DEA7-6FE5-F7CD92BE0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965AC-DC2F-DD2E-8CBA-EE4DEBB7E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921C5-2F37-0CD2-5AFA-0D42F100A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9C2166-DE3A-412B-574D-28595BD17C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8F02B0-73FC-2D47-08F2-4D13D15838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8A9A4B-9400-4A19-2B6B-7DF318944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EB1C47-768F-9E5B-20BC-9F0762B0B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77521A-7241-F616-EF9F-4F87B5A9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195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4EDEF-A3D5-54E7-9220-ED260177A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01B1AF-52F8-EA17-8F72-37BAA0A7D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74603C-3C6A-395D-7A20-3B1C516E8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75CE44-DFFD-4408-0476-A3F387EB1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47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2CAB0F-0860-1A78-68AA-9CC6CE2E6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9B3ED9-F909-5FA4-55F5-FDEEECD0B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6E9AE4-5F34-F2D6-6223-938784BDA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27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E6704-248E-B5AB-8713-B70C0BFD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D51ED-CE25-9E61-7BEA-C02A134B0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CD9AC9-F421-EB83-6BBA-BD6FCA176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3A346-7F71-E15F-9D94-1645B73B1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BC368-2E82-2240-DFAB-3AE595AB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3AD83-2A13-365A-7928-E4C79088A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478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C3D01-A471-DA43-C5D2-9576FC774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1E6331-B7F5-F7C9-65E7-AD1C22957C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E3E6CB-2275-E593-3E52-C7889708B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B248A-DB6C-A282-BBE4-626347E51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EA45BD-4984-1EE1-0D6D-66B0C0D99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8D100-1E14-2010-601D-CC20B18B1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557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146645-153D-00E0-E091-569284AB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488506-E364-CC03-050D-D6937D3453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6B28B-1D18-8E42-3694-960A4BA4C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914F55-9290-3640-95E9-A0BA5F9EAA55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D4424-EE52-B97F-9AFE-6AB4D3F96F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8CE9F-1BE2-294D-27FD-3E456CA31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3ABBA8-5418-954E-837E-F596E330C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26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D14347-FFF8-C834-59DB-653685C7C6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65" b="2865"/>
          <a:stretch>
            <a:fillRect/>
          </a:stretch>
        </p:blipFill>
        <p:spPr>
          <a:xfrm>
            <a:off x="753762" y="-1"/>
            <a:ext cx="10898659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256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C4B4A-BD63-1D4D-0584-C6465B797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929C97-FB4B-47B1-B8D1-72F53792D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277" y="47367"/>
            <a:ext cx="10144897" cy="67632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9682A1-FF1E-9F6C-9387-2448EB363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220" y="5399251"/>
            <a:ext cx="278523" cy="3945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93E813-F0EB-DB5E-6F31-01B200F6C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4891" y="5998779"/>
            <a:ext cx="439026" cy="25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680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AB4443-0978-1BCC-67A0-97E46EA26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3D65E84-D6DB-6318-81F5-544C5E9413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167" b="4167"/>
          <a:stretch>
            <a:fillRect/>
          </a:stretch>
        </p:blipFill>
        <p:spPr>
          <a:xfrm>
            <a:off x="484909" y="1"/>
            <a:ext cx="11222182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5D943C9-17C7-C741-E514-F98E42C63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540" y="2724077"/>
            <a:ext cx="4769709" cy="6123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CDBA67F-B128-03EB-1A60-462A2B2D70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539" y="5598797"/>
            <a:ext cx="4769709" cy="12592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5DB00A-11C8-F801-2B8A-603A3EC4E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539" y="2273798"/>
            <a:ext cx="4277144" cy="332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68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628257-3DD9-798B-91C4-616E20668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web page&#10;&#10;AI-generated content may be incorrect.">
            <a:extLst>
              <a:ext uri="{FF2B5EF4-FFF2-40B4-BE49-F238E27FC236}">
                <a16:creationId xmlns:a16="http://schemas.microsoft.com/office/drawing/2014/main" id="{267BD33D-3116-D5E8-E951-61F12B258E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804" b="9554"/>
          <a:stretch>
            <a:fillRect/>
          </a:stretch>
        </p:blipFill>
        <p:spPr>
          <a:xfrm>
            <a:off x="277091" y="145473"/>
            <a:ext cx="11637818" cy="656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00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</Words>
  <Application>Microsoft Macintosh PowerPoint</Application>
  <PresentationFormat>Widescreen</PresentationFormat>
  <Paragraphs>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Alen George</dc:creator>
  <cp:lastModifiedBy>Alen George</cp:lastModifiedBy>
  <cp:revision>8</cp:revision>
  <dcterms:created xsi:type="dcterms:W3CDTF">2025-06-03T09:49:54Z</dcterms:created>
  <dcterms:modified xsi:type="dcterms:W3CDTF">2025-06-04T00:19:24Z</dcterms:modified>
</cp:coreProperties>
</file>

<file path=docProps/thumbnail.jpeg>
</file>